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1429"/>
  </p:normalViewPr>
  <p:slideViewPr>
    <p:cSldViewPr snapToGrid="0" snapToObjects="1">
      <p:cViewPr varScale="1">
        <p:scale>
          <a:sx n="45" d="100"/>
          <a:sy n="45" d="100"/>
        </p:scale>
        <p:origin x="13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itchener.ctvnews.ca/10-years-after-land-dispute-caledonia-bracing-for-building-boom-1.292079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latin typeface="Cooper Black" pitchFamily="18" charset="0"/>
              </a:rPr>
              <a:t>Land Use Case Study: Caledonia</a:t>
            </a:r>
            <a:endParaRPr lang="en-CA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Land Use Perspectives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2133600"/>
            <a:ext cx="10561637" cy="377762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Developing land for settlement is rarely without competition &amp; conflict</a:t>
            </a:r>
          </a:p>
          <a:p>
            <a:endParaRPr lang="en-CA" sz="2800" dirty="0"/>
          </a:p>
          <a:p>
            <a:r>
              <a:rPr lang="en-CA" sz="2800" dirty="0" smtClean="0"/>
              <a:t>Land can be used for </a:t>
            </a:r>
            <a:r>
              <a:rPr lang="en-CA" sz="2800" b="1" dirty="0" smtClean="0"/>
              <a:t>agriculture, industry, housing, transportation, recreation, green spaces, </a:t>
            </a:r>
            <a:r>
              <a:rPr lang="en-CA" sz="2800" dirty="0" smtClean="0"/>
              <a:t>as well as </a:t>
            </a:r>
            <a:r>
              <a:rPr lang="en-CA" sz="2800" b="1" dirty="0" smtClean="0"/>
              <a:t>land claims by indigenous groups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2445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ooper Black" charset="0"/>
                <a:ea typeface="Cooper Black" charset="0"/>
                <a:cs typeface="Cooper Black" charset="0"/>
              </a:rPr>
              <a:t>Land Use Perspectives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2133600"/>
            <a:ext cx="10504487" cy="43815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When land use issues arise there are usually several interest groups with different perspectives:</a:t>
            </a:r>
          </a:p>
          <a:p>
            <a:endParaRPr lang="en-CA" sz="2800" dirty="0" smtClean="0"/>
          </a:p>
          <a:p>
            <a:pPr lvl="1"/>
            <a:r>
              <a:rPr lang="en-CA" sz="2800" b="1" dirty="0" smtClean="0"/>
              <a:t>Government (municipal, provincial, federal)</a:t>
            </a:r>
          </a:p>
          <a:p>
            <a:pPr lvl="1"/>
            <a:r>
              <a:rPr lang="en-CA" sz="2800" b="1" dirty="0" smtClean="0"/>
              <a:t>Local residents</a:t>
            </a:r>
          </a:p>
          <a:p>
            <a:pPr lvl="1"/>
            <a:r>
              <a:rPr lang="en-CA" sz="2800" b="1" dirty="0" smtClean="0"/>
              <a:t>Environmental groups</a:t>
            </a:r>
          </a:p>
          <a:p>
            <a:pPr lvl="1"/>
            <a:r>
              <a:rPr lang="en-CA" sz="2800" b="1" dirty="0" smtClean="0"/>
              <a:t>Indigenous peoples</a:t>
            </a:r>
          </a:p>
          <a:p>
            <a:pPr lvl="1"/>
            <a:r>
              <a:rPr lang="en-CA" sz="2800" b="1" dirty="0" smtClean="0"/>
              <a:t>Other interested non-government organizations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11890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oper Black" pitchFamily="18" charset="0"/>
              </a:rPr>
              <a:t>Video Clip</a:t>
            </a:r>
            <a:endParaRPr lang="en-CA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05000"/>
            <a:ext cx="10304462" cy="4381500"/>
          </a:xfrm>
        </p:spPr>
        <p:txBody>
          <a:bodyPr>
            <a:normAutofit fontScale="92500" lnSpcReduction="20000"/>
          </a:bodyPr>
          <a:lstStyle/>
          <a:p>
            <a:r>
              <a:rPr lang="en-CA" sz="3000" dirty="0" smtClean="0"/>
              <a:t>In Caledonia, Ontario, land use conflicts between developers, the Haudenosaunee Confederacy, and the government occurred in the mid 2000s and have started to emerge again</a:t>
            </a:r>
          </a:p>
          <a:p>
            <a:endParaRPr lang="en-CA" sz="3000" dirty="0"/>
          </a:p>
          <a:p>
            <a:r>
              <a:rPr lang="en-CA" sz="3000" dirty="0" smtClean="0"/>
              <a:t>This conflict has arisen due to a new residential development being built on an unresolved Haudenosaunee Confederacy land claim</a:t>
            </a:r>
          </a:p>
          <a:p>
            <a:endParaRPr lang="en-CA" sz="2800" dirty="0"/>
          </a:p>
          <a:p>
            <a:r>
              <a:rPr lang="en-CA" sz="2600" dirty="0">
                <a:hlinkClick r:id="rId2"/>
              </a:rPr>
              <a:t>http://</a:t>
            </a:r>
            <a:r>
              <a:rPr lang="en-CA" sz="2600" dirty="0" smtClean="0">
                <a:hlinkClick r:id="rId2"/>
              </a:rPr>
              <a:t>kitchener.ctvnews.ca/10-years-after-land-dispute-caledonia-bracing-for-building-boom-1.2920790</a:t>
            </a:r>
            <a:endParaRPr lang="en-CA" sz="26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02606"/>
            <a:ext cx="8911687" cy="1280890"/>
          </a:xfrm>
        </p:spPr>
        <p:txBody>
          <a:bodyPr/>
          <a:lstStyle/>
          <a:p>
            <a:r>
              <a:rPr lang="en-CA" dirty="0" smtClean="0">
                <a:latin typeface="Cooper Black" pitchFamily="18" charset="0"/>
              </a:rPr>
              <a:t>Land Use Task</a:t>
            </a:r>
            <a:endParaRPr lang="en-CA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543051"/>
            <a:ext cx="10675937" cy="465772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With your group, </a:t>
            </a:r>
            <a:r>
              <a:rPr lang="en-CA" sz="2400" b="1" dirty="0" smtClean="0"/>
              <a:t>read through the newspaper article links in order</a:t>
            </a:r>
          </a:p>
          <a:p>
            <a:r>
              <a:rPr lang="en-CA" sz="2400" b="1" dirty="0" smtClean="0"/>
              <a:t>Copy &amp; Complete following table</a:t>
            </a:r>
            <a:r>
              <a:rPr lang="en-CA" sz="2400" dirty="0" smtClean="0"/>
              <a:t> for the land use conflict between developers, the Haudenosaunee Confederacy, and the government in Caledonia, Ontario</a:t>
            </a:r>
          </a:p>
          <a:p>
            <a:endParaRPr lang="en-CA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88475"/>
              </p:ext>
            </p:extLst>
          </p:nvPr>
        </p:nvGraphicFramePr>
        <p:xfrm>
          <a:off x="1631950" y="3443288"/>
          <a:ext cx="986894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5778"/>
                <a:gridCol w="4703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Group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Perspective</a:t>
                      </a:r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Haudenosaunee Confederacy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McClung Properties Land Developers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Municipal</a:t>
                      </a:r>
                      <a:r>
                        <a:rPr lang="en-CA" sz="2400" b="1" baseline="0" dirty="0" smtClean="0"/>
                        <a:t> Government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Provincial Government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Federal Government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63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Discuss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How can all groups interested in the land use ensure their perspective is acknowledged and considered?</a:t>
            </a:r>
          </a:p>
          <a:p>
            <a:r>
              <a:rPr lang="en-CA" sz="2800" dirty="0"/>
              <a:t>Are some groups better at making their perspectives known and heard?</a:t>
            </a:r>
          </a:p>
          <a:p>
            <a:r>
              <a:rPr lang="en-CA" sz="2800" dirty="0"/>
              <a:t>Why do you think that happens?</a:t>
            </a:r>
          </a:p>
          <a:p>
            <a:r>
              <a:rPr lang="en-CA" sz="2800" dirty="0"/>
              <a:t>What criteria should government follow when trying to help moderate land use disputes?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683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oper Black" charset="0"/>
                <a:ea typeface="Cooper Black" charset="0"/>
                <a:cs typeface="Cooper Black" charset="0"/>
              </a:rPr>
              <a:t>Land Use Reflection</a:t>
            </a:r>
            <a:endParaRPr lang="en-CA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In Ontario, what type of land use should be given priority: agriculture, recreation, conservation, or residential usage</a:t>
            </a:r>
            <a:r>
              <a:rPr lang="en-CA" sz="2800" dirty="0" smtClean="0"/>
              <a:t>?</a:t>
            </a:r>
          </a:p>
          <a:p>
            <a:endParaRPr lang="en-CA" sz="2800" dirty="0" smtClean="0"/>
          </a:p>
          <a:p>
            <a:r>
              <a:rPr lang="en-CA" sz="2800" dirty="0" smtClean="0"/>
              <a:t>Explain why you feel this way.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378558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271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Cooper Black</vt:lpstr>
      <vt:lpstr>Wingdings 3</vt:lpstr>
      <vt:lpstr>Arial</vt:lpstr>
      <vt:lpstr>Wisp</vt:lpstr>
      <vt:lpstr>Land Use Case Study: Caledonia</vt:lpstr>
      <vt:lpstr>Land Use Perspectives</vt:lpstr>
      <vt:lpstr>Land Use Perspectives</vt:lpstr>
      <vt:lpstr>Video Clip</vt:lpstr>
      <vt:lpstr>Land Use Task</vt:lpstr>
      <vt:lpstr>Discuss</vt:lpstr>
      <vt:lpstr>Land Use Reflection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Case Study: Caledonia</dc:title>
  <dc:creator>Nicki George</dc:creator>
  <cp:lastModifiedBy>Nicki George</cp:lastModifiedBy>
  <cp:revision>6</cp:revision>
  <dcterms:created xsi:type="dcterms:W3CDTF">2017-05-18T15:09:04Z</dcterms:created>
  <dcterms:modified xsi:type="dcterms:W3CDTF">2019-03-20T16:05:26Z</dcterms:modified>
</cp:coreProperties>
</file>